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3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9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5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89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53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62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20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2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5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7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2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6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5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2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0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B7B52C-2C10-4E31-805F-56C333222AA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73EB-443D-457A-9770-B5C07B474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82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935" y="4864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Оборона крепости </a:t>
            </a:r>
            <a:r>
              <a:rPr lang="ru-RU" dirty="0" err="1" smtClean="0"/>
              <a:t>Осовец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(«Атака мертвецов»)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66" y="2052638"/>
            <a:ext cx="8137443" cy="4195762"/>
          </a:xfrm>
        </p:spPr>
      </p:pic>
      <p:sp>
        <p:nvSpPr>
          <p:cNvPr id="5" name="TextBox 4"/>
          <p:cNvSpPr txBox="1"/>
          <p:nvPr/>
        </p:nvSpPr>
        <p:spPr>
          <a:xfrm>
            <a:off x="8685202" y="6488668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Мукиенко Мария 10 В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2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21" y="516260"/>
            <a:ext cx="8304244" cy="6099241"/>
          </a:xfrm>
        </p:spPr>
      </p:pic>
      <p:cxnSp>
        <p:nvCxnSpPr>
          <p:cNvPr id="7" name="Скругленная соединительная линия 6"/>
          <p:cNvCxnSpPr/>
          <p:nvPr/>
        </p:nvCxnSpPr>
        <p:spPr>
          <a:xfrm rot="10800000" flipV="1">
            <a:off x="7240556" y="1819469"/>
            <a:ext cx="223935" cy="5598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низ 7"/>
          <p:cNvSpPr/>
          <p:nvPr/>
        </p:nvSpPr>
        <p:spPr>
          <a:xfrm>
            <a:off x="6899988" y="1129003"/>
            <a:ext cx="681135" cy="7557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 событий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04" y="1756002"/>
            <a:ext cx="685022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Первые попытки штурма </a:t>
            </a:r>
            <a:r>
              <a:rPr lang="ru-RU" dirty="0" err="1" smtClean="0"/>
              <a:t>Осовца</a:t>
            </a:r>
            <a:r>
              <a:rPr lang="ru-RU" dirty="0" smtClean="0"/>
              <a:t> были предприняты немецкими войсками в сентябре 1914 года.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Основательно подготовившись, 25 февраля 1915 года немцы опять пошли на штурм, открыв сначала огонь по крепости.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6 августа 1915 года, выждав попутный ветер, немцы применили отравляющие газы – на рассвете в 4 часа утра на русские позиции потёк тёмно-зелёный туман.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29" y="1849308"/>
            <a:ext cx="5119867" cy="34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Почему «Атака Мертвецов»?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Это были остатки 13-й роты 226-го пехотного </a:t>
            </a:r>
            <a:r>
              <a:rPr lang="ru-RU" dirty="0" err="1" smtClean="0"/>
              <a:t>Землянского</a:t>
            </a:r>
            <a:r>
              <a:rPr lang="ru-RU" dirty="0" smtClean="0"/>
              <a:t> полка – чуть больше 60 человек, атаку которой возглавил подпоручик В.К. </a:t>
            </a:r>
            <a:r>
              <a:rPr lang="ru-RU" dirty="0" err="1" smtClean="0"/>
              <a:t>Котлинский</a:t>
            </a:r>
            <a:r>
              <a:rPr lang="ru-RU" dirty="0" smtClean="0"/>
              <a:t>. По сохранившимся свидетельствам участников тех событий, вид контратакующих русских солдат был настолько жутким, что они ввергли противника в такой ужас, что германские пехотинцы, не приняв боя, ринулись назад, затаптывая друг друга и повисая на проволочных заграждениях. И завершила дело пришедшая в себя русская артиллерия. К 11 часам </a:t>
            </a:r>
            <a:r>
              <a:rPr lang="ru-RU" dirty="0" err="1" smtClean="0"/>
              <a:t>Сосненская</a:t>
            </a:r>
            <a:r>
              <a:rPr lang="ru-RU" dirty="0" smtClean="0"/>
              <a:t> позиция была очищена от противника, который атаку повторять не стал.</a:t>
            </a:r>
          </a:p>
          <a:p>
            <a:endParaRPr lang="ru-RU" dirty="0" smtClean="0"/>
          </a:p>
          <a:p>
            <a:r>
              <a:rPr lang="ru-RU" dirty="0" smtClean="0"/>
              <a:t>Именно эта битва и получила позже название «Атака мертвецов», когда несколько десятков полуживых русских бойцов обратили в бегство три германских пехотных полка!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9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Участь крепости была уже решена…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4694" y="1825625"/>
            <a:ext cx="4589106" cy="4351338"/>
          </a:xfrm>
        </p:spPr>
        <p:txBody>
          <a:bodyPr/>
          <a:lstStyle/>
          <a:p>
            <a:r>
              <a:rPr lang="ru-RU" dirty="0" smtClean="0"/>
              <a:t> Русское командование приказало её эвакуировать. Поскольку тогда русская армия отходила из Польши, и стратегическая необходимость в обороне </a:t>
            </a:r>
            <a:r>
              <a:rPr lang="ru-RU" dirty="0" err="1" smtClean="0"/>
              <a:t>Осовца</a:t>
            </a:r>
            <a:r>
              <a:rPr lang="ru-RU" dirty="0" smtClean="0"/>
              <a:t> отпала.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1" y="1825625"/>
            <a:ext cx="6342743" cy="35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6576" y="27773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50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223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Оборона крепости Осовец («Атака мертвецов») </vt:lpstr>
      <vt:lpstr>Презентация PowerPoint</vt:lpstr>
      <vt:lpstr>Ход событий</vt:lpstr>
      <vt:lpstr>Почему «Атака Мертвецов»?</vt:lpstr>
      <vt:lpstr>Участь крепости была уже решена…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Оборона крепости Осовец («Атака мертвецов») </dc:title>
  <dc:creator>Мария Мукиенко</dc:creator>
  <cp:lastModifiedBy>Мария Мукиенко</cp:lastModifiedBy>
  <cp:revision>6</cp:revision>
  <dcterms:created xsi:type="dcterms:W3CDTF">2024-09-07T09:02:26Z</dcterms:created>
  <dcterms:modified xsi:type="dcterms:W3CDTF">2024-09-07T09:51:23Z</dcterms:modified>
</cp:coreProperties>
</file>