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8"/>
  </p:notesMasterIdLst>
  <p:handoutMasterIdLst>
    <p:handoutMasterId r:id="rId9"/>
  </p:handoutMasterIdLst>
  <p:sldIdLst>
    <p:sldId id="259" r:id="rId2"/>
    <p:sldId id="258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щук Марина" initials="ЮМ" lastIdx="1" clrIdx="0">
    <p:extLst>
      <p:ext uri="{19B8F6BF-5375-455C-9EA6-DF929625EA0E}">
        <p15:presenceInfo xmlns:p15="http://schemas.microsoft.com/office/powerpoint/2012/main" userId="9db382585259ed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05T15:45:23.30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DC13AB6D-DEA2-4CBB-AC69-1EF1A6AD1512}">
      <dgm:prSet/>
      <dgm:spPr/>
      <dgm:t>
        <a:bodyPr rtlCol="0"/>
        <a:lstStyle/>
        <a:p>
          <a:pPr rtl="0">
            <a:defRPr cap="all"/>
          </a:pPr>
          <a:r>
            <a:rPr lang="ru" dirty="0">
              <a:latin typeface="Times New Roman" panose="02020603050405020304" pitchFamily="18" charset="0"/>
              <a:cs typeface="Times New Roman" panose="02020603050405020304" pitchFamily="18" charset="0"/>
            </a:rPr>
            <a:t>Lorem ipsum dolor sit amet, consectetuer adipiscing elit. Maecenas</a:t>
          </a:r>
        </a:p>
      </dgm:t>
    </dgm:pt>
    <dgm:pt modelId="{2C752582-D9FF-4E04-A92F-827DB4BB5C48}" type="parTrans" cxnId="{4B888393-351D-4489-90C9-5A68061AB236}">
      <dgm:prSet/>
      <dgm:spPr/>
      <dgm:t>
        <a:bodyPr rtlCol="0"/>
        <a:lstStyle/>
        <a:p>
          <a:pPr rtl="0"/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 rtlCol="0"/>
        <a:lstStyle/>
        <a:p>
          <a:pPr rtl="0"/>
          <a:r>
            <a:rPr lang="ru"/>
            <a:t>01</a:t>
          </a:r>
          <a:endParaRPr lang="ru" dirty="0"/>
        </a:p>
      </dgm:t>
    </dgm:pt>
    <dgm:pt modelId="{53742231-981F-480A-940F-203EC2F7423F}">
      <dgm:prSet/>
      <dgm:spPr/>
      <dgm:t>
        <a:bodyPr rtlCol="0"/>
        <a:lstStyle/>
        <a:p>
          <a:pPr rtl="0">
            <a:defRPr cap="all"/>
          </a:pPr>
          <a:r>
            <a:rPr lang="ru">
              <a:latin typeface="Times New Roman" panose="02020603050405020304" pitchFamily="18" charset="0"/>
              <a:cs typeface="Times New Roman" panose="02020603050405020304" pitchFamily="18" charset="0"/>
            </a:rPr>
            <a:t>Nunc viverra imperdiet enim. Fusce est. Vivamus a tellus.</a:t>
          </a:r>
        </a:p>
      </dgm:t>
    </dgm:pt>
    <dgm:pt modelId="{2FC75195-FBA1-43DE-85DD-40B4B3A2F1F3}" type="parTrans" cxnId="{F226B1C2-5D99-403A-8240-EAD6BD4D8534}">
      <dgm:prSet/>
      <dgm:spPr/>
      <dgm:t>
        <a:bodyPr rtlCol="0"/>
        <a:lstStyle/>
        <a:p>
          <a:pPr rtl="0"/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 rtlCol="0"/>
        <a:lstStyle/>
        <a:p>
          <a:pPr rtl="0"/>
          <a:r>
            <a:rPr lang="ru"/>
            <a:t>02</a:t>
          </a:r>
        </a:p>
      </dgm:t>
    </dgm:pt>
    <dgm:pt modelId="{9EF41CC5-EF3B-4A6D-8229-3F1333EADFB3}">
      <dgm:prSet/>
      <dgm:spPr/>
      <dgm:t>
        <a:bodyPr rtlCol="0"/>
        <a:lstStyle/>
        <a:p>
          <a:pPr rtl="0">
            <a:defRPr cap="all"/>
          </a:pPr>
          <a:r>
            <a:rPr lang="ru" dirty="0">
              <a:latin typeface="Times New Roman" panose="02020603050405020304" pitchFamily="18" charset="0"/>
              <a:cs typeface="Times New Roman" panose="02020603050405020304" pitchFamily="18" charset="0"/>
            </a:rPr>
            <a:t>Pellentesque habitant morbi tristique senectus et netus et malesuada fames.</a:t>
          </a:r>
        </a:p>
      </dgm:t>
    </dgm:pt>
    <dgm:pt modelId="{DAEF1C7D-B0C5-46FA-BED3-8A54E918D3E0}" type="parTrans" cxnId="{E476EEBC-7C9F-4E07-BD58-1044B9769B64}">
      <dgm:prSet/>
      <dgm:spPr/>
      <dgm:t>
        <a:bodyPr rtlCol="0"/>
        <a:lstStyle/>
        <a:p>
          <a:pPr rtl="0"/>
          <a:endParaRPr lang="en-US"/>
        </a:p>
      </dgm:t>
    </dgm:pt>
    <dgm:pt modelId="{98E6DD7C-B953-4119-9F64-9914E467ECBF}" type="sibTrans" cxnId="{E476EEBC-7C9F-4E07-BD58-1044B9769B64}">
      <dgm:prSet phldrT="03" phldr="0"/>
      <dgm:spPr/>
      <dgm:t>
        <a:bodyPr rtlCol="0"/>
        <a:lstStyle/>
        <a:p>
          <a:pPr rtl="0"/>
          <a:r>
            <a:rPr lang="ru"/>
            <a:t>03</a:t>
          </a:r>
        </a:p>
      </dgm:t>
    </dgm:pt>
    <dgm:pt modelId="{80DA0F2B-6957-4A4F-8D8D-790FF5CA06D6}">
      <dgm:prSet/>
      <dgm:spPr/>
      <dgm:t>
        <a:bodyPr rtlCol="0"/>
        <a:lstStyle/>
        <a:p>
          <a:pPr rtl="0">
            <a:defRPr cap="all"/>
          </a:pPr>
          <a:r>
            <a:rPr lang="ru" dirty="0">
              <a:latin typeface="Times New Roman" panose="02020603050405020304" pitchFamily="18" charset="0"/>
              <a:cs typeface="Times New Roman" panose="02020603050405020304" pitchFamily="18" charset="0"/>
            </a:rPr>
            <a:t>Lorem ipsum dolor sit amet, consectetuer adipiscing elit. Maecenas</a:t>
          </a:r>
        </a:p>
      </dgm:t>
    </dgm:pt>
    <dgm:pt modelId="{BEBE27A2-4D89-4F77-AF98-C2805DB6B149}" type="parTrans" cxnId="{869E87EC-BAC0-45D8-BA97-910130545328}">
      <dgm:prSet/>
      <dgm:spPr/>
      <dgm:t>
        <a:bodyPr/>
        <a:lstStyle/>
        <a:p>
          <a:endParaRPr lang="ru-RU"/>
        </a:p>
      </dgm:t>
    </dgm:pt>
    <dgm:pt modelId="{E779A7A2-85C9-413D-B888-C628927A4389}" type="sibTrans" cxnId="{869E87EC-BAC0-45D8-BA97-910130545328}">
      <dgm:prSet phldrT="04" phldr="0"/>
      <dgm:spPr/>
      <dgm:t>
        <a:bodyPr/>
        <a:lstStyle/>
        <a:p>
          <a:r>
            <a:rPr lang="ru-RU"/>
            <a:t>04</a:t>
          </a:r>
          <a:endParaRPr lang="ru-RU" dirty="0"/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4" custScaleX="97689" custScaleY="100384" custLinFactNeighborX="-11757" custLinFactNeighborY="1814"/>
      <dgm:spPr/>
    </dgm:pt>
    <dgm:pt modelId="{BBA91679-4684-4A04-8AEB-03038C78A75C}" type="pres">
      <dgm:prSet presAssocID="{9C64CC83-643C-4E12-8F97-BC19DC031190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5F398AEE-BC0F-4F30-99FA-92D67A176C2D}" type="pres">
      <dgm:prSet presAssocID="{DC13AB6D-DEA2-4CBB-AC69-1EF1A6AD1512}" presName="nodeRect" presStyleLbl="alignNode1" presStyleIdx="0" presStyleCnt="4">
        <dgm:presLayoutVars>
          <dgm:bulletEnabled val="1"/>
        </dgm:presLayoutVars>
      </dgm:prSet>
      <dgm:spPr/>
    </dgm:pt>
    <dgm:pt modelId="{3C27A223-AC17-40BD-B7C5-0447661C2934}" type="pres">
      <dgm:prSet presAssocID="{9C64CC83-643C-4E12-8F97-BC19DC031190}" presName="sibTrans" presStyleCnt="0"/>
      <dgm:spPr/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</dgm:pt>
    <dgm:pt modelId="{00AE7F27-0E5D-4AFB-ACD6-B5A19E79EA42}" type="pres">
      <dgm:prSet presAssocID="{53742231-981F-480A-940F-203EC2F7423F}" presName="bgRect" presStyleLbl="alignNode1" presStyleIdx="1" presStyleCnt="4" custScaleX="94166" custScaleY="96372"/>
      <dgm:spPr/>
    </dgm:pt>
    <dgm:pt modelId="{975C752B-C37A-4BA6-A3AE-2202A141404A}" type="pres">
      <dgm:prSet presAssocID="{EF449C32-A7AE-4099-9E9B-9E2F736A89CE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C5BDCA19-B754-421E-A6CC-628F80FC74CB}" type="pres">
      <dgm:prSet presAssocID="{53742231-981F-480A-940F-203EC2F7423F}" presName="nodeRect" presStyleLbl="alignNode1" presStyleIdx="1" presStyleCnt="4">
        <dgm:presLayoutVars>
          <dgm:bulletEnabled val="1"/>
        </dgm:presLayoutVars>
      </dgm:prSet>
      <dgm:spPr/>
    </dgm:pt>
    <dgm:pt modelId="{3E36C1DA-E751-469B-91D5-B7ADF3790DAB}" type="pres">
      <dgm:prSet presAssocID="{EF449C32-A7AE-4099-9E9B-9E2F736A89CE}" presName="sibTrans" presStyleCnt="0"/>
      <dgm:spPr/>
    </dgm:pt>
    <dgm:pt modelId="{19974A3A-09A4-40DE-BB0F-D9AED1ACB06E}" type="pres">
      <dgm:prSet presAssocID="{9EF41CC5-EF3B-4A6D-8229-3F1333EADFB3}" presName="compositeNode" presStyleCnt="0">
        <dgm:presLayoutVars>
          <dgm:bulletEnabled val="1"/>
        </dgm:presLayoutVars>
      </dgm:prSet>
      <dgm:spPr/>
    </dgm:pt>
    <dgm:pt modelId="{CAD62F17-E99D-4FEF-B376-961CA4CB20EB}" type="pres">
      <dgm:prSet presAssocID="{9EF41CC5-EF3B-4A6D-8229-3F1333EADFB3}" presName="bgRect" presStyleLbl="alignNode1" presStyleIdx="2" presStyleCnt="4" custScaleX="87901" custScaleY="96372" custLinFactNeighborX="0" custLinFactNeighborY="2314"/>
      <dgm:spPr/>
    </dgm:pt>
    <dgm:pt modelId="{E20811D6-E5D4-4C9E-AABF-9E0E1902CA2C}" type="pres">
      <dgm:prSet presAssocID="{98E6DD7C-B953-4119-9F64-9914E467ECBF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67D48337-9200-42EF-A956-8FC92E9B78D2}" type="pres">
      <dgm:prSet presAssocID="{9EF41CC5-EF3B-4A6D-8229-3F1333EADFB3}" presName="nodeRect" presStyleLbl="alignNode1" presStyleIdx="2" presStyleCnt="4">
        <dgm:presLayoutVars>
          <dgm:bulletEnabled val="1"/>
        </dgm:presLayoutVars>
      </dgm:prSet>
      <dgm:spPr/>
    </dgm:pt>
    <dgm:pt modelId="{9E9D6D9E-C583-4A37-91E4-E5B71B435146}" type="pres">
      <dgm:prSet presAssocID="{98E6DD7C-B953-4119-9F64-9914E467ECBF}" presName="sibTrans" presStyleCnt="0"/>
      <dgm:spPr/>
    </dgm:pt>
    <dgm:pt modelId="{DEA4800C-0EB1-4D5E-B4FC-A6F77188E5E4}" type="pres">
      <dgm:prSet presAssocID="{80DA0F2B-6957-4A4F-8D8D-790FF5CA06D6}" presName="compositeNode" presStyleCnt="0">
        <dgm:presLayoutVars>
          <dgm:bulletEnabled val="1"/>
        </dgm:presLayoutVars>
      </dgm:prSet>
      <dgm:spPr/>
    </dgm:pt>
    <dgm:pt modelId="{1D9A2035-FB48-480D-BB75-6200D3D8B82B}" type="pres">
      <dgm:prSet presAssocID="{80DA0F2B-6957-4A4F-8D8D-790FF5CA06D6}" presName="bgRect" presStyleLbl="alignNode1" presStyleIdx="3" presStyleCnt="4" custScaleX="78220" custScaleY="96372" custLinFactNeighborX="-323" custLinFactNeighborY="4629"/>
      <dgm:spPr/>
    </dgm:pt>
    <dgm:pt modelId="{E539719C-174B-406F-87F8-AC6EF1890F6E}" type="pres">
      <dgm:prSet presAssocID="{E779A7A2-85C9-413D-B888-C628927A4389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AA7B4820-ABE6-49A5-8DE0-7F7D32E9509D}" type="pres">
      <dgm:prSet presAssocID="{80DA0F2B-6957-4A4F-8D8D-790FF5CA06D6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43B61840-F115-4174-96B9-DA0C0E83489E}" type="presOf" srcId="{9EF41CC5-EF3B-4A6D-8229-3F1333EADFB3}" destId="{CAD62F17-E99D-4FEF-B376-961CA4CB20EB}" srcOrd="0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29280853-1A86-48A7-BA30-A3847B3BBF6D}" type="presOf" srcId="{98E6DD7C-B953-4119-9F64-9914E467ECBF}" destId="{E20811D6-E5D4-4C9E-AABF-9E0E1902CA2C}" srcOrd="0" destOrd="0" presId="urn:microsoft.com/office/officeart/2016/7/layout/LinearBlockProcessNumbered"/>
    <dgm:cxn modelId="{9A12F256-00A3-40AC-B9CA-9A2B1D50E823}" type="presOf" srcId="{80DA0F2B-6957-4A4F-8D8D-790FF5CA06D6}" destId="{1D9A2035-FB48-480D-BB75-6200D3D8B82B}" srcOrd="0" destOrd="0" presId="urn:microsoft.com/office/officeart/2016/7/layout/LinearBlockProcessNumbered"/>
    <dgm:cxn modelId="{25B17F5A-2AC4-4DF9-9BC6-B5E9008B409E}" type="presOf" srcId="{E779A7A2-85C9-413D-B888-C628927A4389}" destId="{E539719C-174B-406F-87F8-AC6EF1890F6E}" srcOrd="0" destOrd="0" presId="urn:microsoft.com/office/officeart/2016/7/layout/LinearBlockProcessNumbered"/>
    <dgm:cxn modelId="{C9C61784-9E98-40EE-A4B1-A1D921E94BBB}" type="presOf" srcId="{80DA0F2B-6957-4A4F-8D8D-790FF5CA06D6}" destId="{AA7B4820-ABE6-49A5-8DE0-7F7D32E9509D}" srcOrd="1" destOrd="0" presId="urn:microsoft.com/office/officeart/2016/7/layout/LinearBlockProcessNumbered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869E87EC-BAC0-45D8-BA97-910130545328}" srcId="{8AA20905-3954-474B-A606-562BCA026DC1}" destId="{80DA0F2B-6957-4A4F-8D8D-790FF5CA06D6}" srcOrd="3" destOrd="0" parTransId="{BEBE27A2-4D89-4F77-AF98-C2805DB6B149}" sibTransId="{E779A7A2-85C9-413D-B888-C628927A4389}"/>
    <dgm:cxn modelId="{7D7B6CF4-1A1D-4E61-B5FE-C95185EF2648}" type="presOf" srcId="{9EF41CC5-EF3B-4A6D-8229-3F1333EADFB3}" destId="{67D48337-9200-42EF-A956-8FC92E9B78D2}" srcOrd="1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  <dgm:cxn modelId="{981D06A1-F8EB-4C14-9C2A-EA505D9C81FA}" type="presParOf" srcId="{579698BD-D232-4926-8D7B-29A69B90858B}" destId="{3E36C1DA-E751-469B-91D5-B7ADF3790DAB}" srcOrd="3" destOrd="0" presId="urn:microsoft.com/office/officeart/2016/7/layout/LinearBlockProcessNumbered"/>
    <dgm:cxn modelId="{D7BB022A-2504-497B-9672-D97F4CB95B15}" type="presParOf" srcId="{579698BD-D232-4926-8D7B-29A69B90858B}" destId="{19974A3A-09A4-40DE-BB0F-D9AED1ACB06E}" srcOrd="4" destOrd="0" presId="urn:microsoft.com/office/officeart/2016/7/layout/LinearBlockProcessNumbered"/>
    <dgm:cxn modelId="{A085F843-0169-43CB-B042-74EAB6E1674B}" type="presParOf" srcId="{19974A3A-09A4-40DE-BB0F-D9AED1ACB06E}" destId="{CAD62F17-E99D-4FEF-B376-961CA4CB20EB}" srcOrd="0" destOrd="0" presId="urn:microsoft.com/office/officeart/2016/7/layout/LinearBlockProcessNumbered"/>
    <dgm:cxn modelId="{A179DBCD-25F3-44B6-BAA7-26EBC7B29448}" type="presParOf" srcId="{19974A3A-09A4-40DE-BB0F-D9AED1ACB06E}" destId="{E20811D6-E5D4-4C9E-AABF-9E0E1902CA2C}" srcOrd="1" destOrd="0" presId="urn:microsoft.com/office/officeart/2016/7/layout/LinearBlockProcessNumbered"/>
    <dgm:cxn modelId="{7429BDE6-E17F-4E08-960D-D62B256C81F6}" type="presParOf" srcId="{19974A3A-09A4-40DE-BB0F-D9AED1ACB06E}" destId="{67D48337-9200-42EF-A956-8FC92E9B78D2}" srcOrd="2" destOrd="0" presId="urn:microsoft.com/office/officeart/2016/7/layout/LinearBlockProcessNumbered"/>
    <dgm:cxn modelId="{39D1E4D5-9397-4F5A-B9C8-417D2018B3C2}" type="presParOf" srcId="{579698BD-D232-4926-8D7B-29A69B90858B}" destId="{9E9D6D9E-C583-4A37-91E4-E5B71B435146}" srcOrd="5" destOrd="0" presId="urn:microsoft.com/office/officeart/2016/7/layout/LinearBlockProcessNumbered"/>
    <dgm:cxn modelId="{584935C9-FCBF-4B7F-A121-EB2A501A4EB2}" type="presParOf" srcId="{579698BD-D232-4926-8D7B-29A69B90858B}" destId="{DEA4800C-0EB1-4D5E-B4FC-A6F77188E5E4}" srcOrd="6" destOrd="0" presId="urn:microsoft.com/office/officeart/2016/7/layout/LinearBlockProcessNumbered"/>
    <dgm:cxn modelId="{7184173F-2F8E-4E71-8BC5-DF61AB71C440}" type="presParOf" srcId="{DEA4800C-0EB1-4D5E-B4FC-A6F77188E5E4}" destId="{1D9A2035-FB48-480D-BB75-6200D3D8B82B}" srcOrd="0" destOrd="0" presId="urn:microsoft.com/office/officeart/2016/7/layout/LinearBlockProcessNumbered"/>
    <dgm:cxn modelId="{7948E7CF-265B-4CC4-B8A2-C6AC2F4F647F}" type="presParOf" srcId="{DEA4800C-0EB1-4D5E-B4FC-A6F77188E5E4}" destId="{E539719C-174B-406F-87F8-AC6EF1890F6E}" srcOrd="1" destOrd="0" presId="urn:microsoft.com/office/officeart/2016/7/layout/LinearBlockProcessNumbered"/>
    <dgm:cxn modelId="{3628BFC2-9E2E-4782-9174-77334B5D1C24}" type="presParOf" srcId="{DEA4800C-0EB1-4D5E-B4FC-A6F77188E5E4}" destId="{AA7B4820-ABE6-49A5-8DE0-7F7D32E9509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0" y="439816"/>
          <a:ext cx="2385378" cy="29414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0" rIns="241196" bIns="330200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Lorem ipsum dolor sit amet, consectetuer adipiscing elit. Maecenas</a:t>
          </a:r>
        </a:p>
      </dsp:txBody>
      <dsp:txXfrm>
        <a:off x="0" y="1616386"/>
        <a:ext cx="2385378" cy="1764853"/>
      </dsp:txXfrm>
    </dsp:sp>
    <dsp:sp modelId="{BBA91679-4684-4A04-8AEB-03038C78A75C}">
      <dsp:nvSpPr>
        <dsp:cNvPr id="0" name=""/>
        <dsp:cNvSpPr/>
      </dsp:nvSpPr>
      <dsp:spPr>
        <a:xfrm>
          <a:off x="202" y="392289"/>
          <a:ext cx="2441809" cy="117206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165100" rIns="241196" bIns="165100" numCol="1" spcCol="1270" rtlCol="0" anchor="ctr" anchorCtr="0">
          <a:noAutofit/>
        </a:bodyPr>
        <a:lstStyle/>
        <a:p>
          <a:pPr marL="0" lvl="0" indent="0" algn="l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6100" kern="1200"/>
            <a:t>01</a:t>
          </a:r>
          <a:endParaRPr lang="ru" sz="6100" kern="1200" dirty="0"/>
        </a:p>
      </dsp:txBody>
      <dsp:txXfrm>
        <a:off x="202" y="392289"/>
        <a:ext cx="2441809" cy="1172068"/>
      </dsp:txXfrm>
    </dsp:sp>
    <dsp:sp modelId="{00AE7F27-0E5D-4AFB-ACD6-B5A19E79EA42}">
      <dsp:nvSpPr>
        <dsp:cNvPr id="0" name=""/>
        <dsp:cNvSpPr/>
      </dsp:nvSpPr>
      <dsp:spPr>
        <a:xfrm>
          <a:off x="2708583" y="439816"/>
          <a:ext cx="2299353" cy="28238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0" rIns="241196" bIns="330200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Nunc viverra imperdiet enim. Fusce est. Vivamus a tellus.</a:t>
          </a:r>
        </a:p>
      </dsp:txBody>
      <dsp:txXfrm>
        <a:off x="2708583" y="1569362"/>
        <a:ext cx="2299353" cy="1694318"/>
      </dsp:txXfrm>
    </dsp:sp>
    <dsp:sp modelId="{975C752B-C37A-4BA6-A3AE-2202A141404A}">
      <dsp:nvSpPr>
        <dsp:cNvPr id="0" name=""/>
        <dsp:cNvSpPr/>
      </dsp:nvSpPr>
      <dsp:spPr>
        <a:xfrm>
          <a:off x="2637356" y="386663"/>
          <a:ext cx="2441809" cy="117206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165100" rIns="241196" bIns="165100" numCol="1" spcCol="1270" rtlCol="0" anchor="ctr" anchorCtr="0">
          <a:noAutofit/>
        </a:bodyPr>
        <a:lstStyle/>
        <a:p>
          <a:pPr marL="0" lvl="0" indent="0" algn="l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6100" kern="1200"/>
            <a:t>02</a:t>
          </a:r>
        </a:p>
      </dsp:txBody>
      <dsp:txXfrm>
        <a:off x="2637356" y="386663"/>
        <a:ext cx="2441809" cy="1172068"/>
      </dsp:txXfrm>
    </dsp:sp>
    <dsp:sp modelId="{CAD62F17-E99D-4FEF-B376-961CA4CB20EB}">
      <dsp:nvSpPr>
        <dsp:cNvPr id="0" name=""/>
        <dsp:cNvSpPr/>
      </dsp:nvSpPr>
      <dsp:spPr>
        <a:xfrm>
          <a:off x="5422227" y="507621"/>
          <a:ext cx="2146374" cy="28238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0" rIns="241196" bIns="330200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Pellentesque habitant morbi tristique senectus et netus et malesuada fames.</a:t>
          </a:r>
        </a:p>
      </dsp:txBody>
      <dsp:txXfrm>
        <a:off x="5422227" y="1637166"/>
        <a:ext cx="2146374" cy="1694318"/>
      </dsp:txXfrm>
    </dsp:sp>
    <dsp:sp modelId="{E20811D6-E5D4-4C9E-AABF-9E0E1902CA2C}">
      <dsp:nvSpPr>
        <dsp:cNvPr id="0" name=""/>
        <dsp:cNvSpPr/>
      </dsp:nvSpPr>
      <dsp:spPr>
        <a:xfrm>
          <a:off x="5274509" y="386663"/>
          <a:ext cx="2441809" cy="117206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165100" rIns="241196" bIns="165100" numCol="1" spcCol="1270" rtlCol="0" anchor="ctr" anchorCtr="0">
          <a:noAutofit/>
        </a:bodyPr>
        <a:lstStyle/>
        <a:p>
          <a:pPr marL="0" lvl="0" indent="0" algn="l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6100" kern="1200"/>
            <a:t>03</a:t>
          </a:r>
        </a:p>
      </dsp:txBody>
      <dsp:txXfrm>
        <a:off x="5274509" y="386663"/>
        <a:ext cx="2441809" cy="1172068"/>
      </dsp:txXfrm>
    </dsp:sp>
    <dsp:sp modelId="{1D9A2035-FB48-480D-BB75-6200D3D8B82B}">
      <dsp:nvSpPr>
        <dsp:cNvPr id="0" name=""/>
        <dsp:cNvSpPr/>
      </dsp:nvSpPr>
      <dsp:spPr>
        <a:xfrm>
          <a:off x="8169689" y="575454"/>
          <a:ext cx="1909983" cy="28238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0" rIns="241196" bIns="330200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Lorem ipsum dolor sit amet, consectetuer adipiscing elit. Maecenas</a:t>
          </a:r>
        </a:p>
      </dsp:txBody>
      <dsp:txXfrm>
        <a:off x="8169689" y="1705000"/>
        <a:ext cx="1909983" cy="1694318"/>
      </dsp:txXfrm>
    </dsp:sp>
    <dsp:sp modelId="{E539719C-174B-406F-87F8-AC6EF1890F6E}">
      <dsp:nvSpPr>
        <dsp:cNvPr id="0" name=""/>
        <dsp:cNvSpPr/>
      </dsp:nvSpPr>
      <dsp:spPr>
        <a:xfrm>
          <a:off x="7911663" y="386663"/>
          <a:ext cx="2441809" cy="117206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196" tIns="165100" rIns="241196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100" kern="1200"/>
            <a:t>04</a:t>
          </a:r>
          <a:endParaRPr lang="ru-RU" sz="6100" kern="1200" dirty="0"/>
        </a:p>
      </dsp:txBody>
      <dsp:txXfrm>
        <a:off x="7911663" y="386663"/>
        <a:ext cx="2441809" cy="1172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0"/>
            <a:lstStyle/>
            <a:p>
              <a:pPr rtl="0"/>
              <a:r>
                <a:t>01</a:t>
              </a:r>
            </a:p>
          </dgm:t>
        </dgm:pt>
        <dgm:pt modelId="201" type="sibTrans" cxnId="5">
          <dgm:prSet phldrT="2"/>
          <dgm:t>
            <a:bodyPr rtlCol="0"/>
            <a:lstStyle/>
            <a:p>
              <a:pPr rtl="0"/>
              <a:r>
                <a:t>02</a:t>
              </a:r>
            </a:p>
          </dgm:t>
        </dgm:pt>
        <dgm:pt modelId="301" type="sibTrans" cxnId="6">
          <dgm:prSet phldrT="3"/>
          <dgm:t>
            <a:bodyPr rtlCol="0"/>
            <a:lstStyle/>
            <a:p>
              <a:pPr rtl="0"/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423655-99F4-414A-A281-B166C626FBED}" type="datetime1">
              <a:rPr lang="ru-RU" smtClean="0"/>
              <a:t>05.05.2024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D39DCE-FDDD-4C68-8894-D92266AFB0D9}" type="datetime1">
              <a:rPr lang="ru-RU" smtClean="0"/>
              <a:t>05.05.2024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76F51D-0E6E-4A75-A23B-D254C0D52FAE}" type="datetime1">
              <a:rPr lang="ru-RU" smtClean="0"/>
              <a:t>05.05.2024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39109F-FA39-4352-92A9-8AA49B62A697}" type="datetime1">
              <a:rPr lang="ru-RU" smtClean="0"/>
              <a:t>05.05.2024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CB8888-E102-45DF-A94C-4B7EAA750ED8}" type="datetime1">
              <a:rPr lang="ru-RU" smtClean="0"/>
              <a:t>05.05.2024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762D60-F5ED-487E-879C-FFEAD324A64B}" type="datetime1">
              <a:rPr lang="ru-RU" smtClean="0"/>
              <a:t>05.05.2024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Надпись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" sz="800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3" name="Надпись 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" sz="8000">
                <a:solidFill>
                  <a:schemeClr val="tx1"/>
                </a:solidFill>
                <a:effectLst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CCB53E-3003-46EC-9147-1EB4A113050D}" type="datetime1">
              <a:rPr lang="ru-RU" smtClean="0"/>
              <a:t>05.05.2024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A90B4B-F7DE-484E-BCF4-80CF0386CBEA}" type="datetime1">
              <a:rPr lang="ru-RU" smtClean="0"/>
              <a:t>05.05.2024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Рисунок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Рисунок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0" name="Рисунок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6" name="Рисунок 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C53675-63B5-475C-9581-11F28D58B6F8}" type="datetime1">
              <a:rPr lang="ru-RU" smtClean="0"/>
              <a:t>05.05.2024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C7FA24-3B06-42D5-9D27-1B01EF6B8A1A}" type="datetime1">
              <a:rPr lang="ru-RU" smtClean="0"/>
              <a:t>05.05.2024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84A81F-4A8D-4EFF-B3FE-B7FF49A0FE1D}" type="datetime1">
              <a:rPr lang="ru-RU" smtClean="0"/>
              <a:t>05.05.2024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E4FA72-B21F-47D1-986F-7973CEFBCDC2}" type="datetime1">
              <a:rPr lang="ru-RU" smtClean="0"/>
              <a:t>05.05.2024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E23D99-D265-49DC-9C82-B2D75F321266}" type="datetime1">
              <a:rPr lang="ru-RU" smtClean="0"/>
              <a:t>05.05.2024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519514-BEB7-4F29-887F-8F464FC6AC4F}" type="datetime1">
              <a:rPr lang="ru-RU" smtClean="0"/>
              <a:t>05.05.2024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Рисунок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A677EE-D5B7-49AE-9C2F-2BBA7A188D04}" type="datetime1">
              <a:rPr lang="ru-RU" smtClean="0"/>
              <a:t>05.05.2024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EE4904-EB69-4509-980A-A41B9F62C514}" type="datetime1">
              <a:rPr lang="ru-RU" smtClean="0"/>
              <a:t>05.05.2024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F90A9C-323C-4429-AE52-049736C99CF5}" type="datetime1">
              <a:rPr lang="ru-RU" smtClean="0"/>
              <a:t>05.05.2024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E08748-9155-4E8C-8B18-D34929B7DA3F}" type="datetime1">
              <a:rPr lang="ru-RU" smtClean="0"/>
              <a:t>05.05.2024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438F62-8E28-4B7D-A8DA-6957C9310073}" type="datetime1">
              <a:rPr lang="ru-RU" smtClean="0"/>
              <a:t>05.05.2024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3F338F7-D97C-4122-9BE8-A78CC781FF6F}" type="datetime1">
              <a:rPr lang="ru-RU" smtClean="0"/>
              <a:t>05.05.2024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esnyefakty.org/interesnye-fakty-o-vitebske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72" y="1180214"/>
            <a:ext cx="7761769" cy="528438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9674" y="-752586"/>
            <a:ext cx="7612912" cy="2413591"/>
          </a:xfrm>
        </p:spPr>
        <p:txBody>
          <a:bodyPr rtlCol="0">
            <a:normAutofit/>
          </a:bodyPr>
          <a:lstStyle/>
          <a:p>
            <a:r>
              <a:rPr lang="ru-RU" sz="4000" b="1" i="0" dirty="0">
                <a:solidFill>
                  <a:srgbClr val="C00000"/>
                </a:solidFill>
                <a:effectLst/>
              </a:rPr>
              <a:t>ДЕТИ-ГЕРОИ ВЕЛИКОЙ ОТЕЧЕСТВЕННОЙ ВОЙНЫ</a:t>
            </a:r>
            <a:br>
              <a:rPr lang="ru-RU" sz="3200" b="1" i="0" dirty="0">
                <a:solidFill>
                  <a:srgbClr val="C00000"/>
                </a:solidFill>
                <a:effectLst/>
                <a:latin typeface="Alegreya"/>
              </a:rPr>
            </a:br>
            <a:endParaRPr lang="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8762" y="6464600"/>
            <a:ext cx="3509651" cy="479776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808080"/>
                </a:highlight>
              </a:rPr>
              <a:t>В</a:t>
            </a:r>
            <a:r>
              <a:rPr lang="ru" sz="28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808080"/>
                </a:highlight>
              </a:rPr>
              <a:t>ыполнила Галай Полина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FF694A-5F4A-4E93-82A0-BF2CFC6ED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41" y="1180214"/>
            <a:ext cx="3694272" cy="29581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E4EFC0-A49C-4C6F-B5FD-99975A95F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41" y="4138394"/>
            <a:ext cx="3694272" cy="232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56" y="731212"/>
            <a:ext cx="10353762" cy="1257300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b="1" dirty="0">
                <a:solidFill>
                  <a:srgbClr val="FF0000"/>
                </a:solidFill>
                <a:effectLst/>
              </a:rPr>
              <a:t>“</a:t>
            </a:r>
            <a:r>
              <a:rPr lang="ru-RU" b="1" dirty="0">
                <a:solidFill>
                  <a:srgbClr val="FF0000"/>
                </a:solidFill>
                <a:effectLst/>
              </a:rPr>
              <a:t>С</a:t>
            </a:r>
            <a:r>
              <a:rPr lang="ru-RU" b="1" i="0" dirty="0">
                <a:solidFill>
                  <a:srgbClr val="FF0000"/>
                </a:solidFill>
                <a:effectLst/>
              </a:rPr>
              <a:t>имволы мужества и верности Родине</a:t>
            </a:r>
            <a:r>
              <a:rPr lang="en-US" b="1" dirty="0">
                <a:solidFill>
                  <a:srgbClr val="FF0000"/>
                </a:solidFill>
                <a:effectLst/>
              </a:rPr>
              <a:t>”</a:t>
            </a:r>
            <a:endParaRPr lang="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816146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F04C55-7226-424F-B82A-5D5D5B6C2E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2516261"/>
            <a:ext cx="2414195" cy="29595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6B0586-1D64-4EEF-8147-0B97A5B728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46" y="2516261"/>
            <a:ext cx="2313721" cy="29595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D64576-E939-4AF8-ABC6-78C776AD99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35" y="2516261"/>
            <a:ext cx="2234617" cy="29798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1F1CB7-D563-419D-9728-081D2E6C38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720" y="2516261"/>
            <a:ext cx="2323201" cy="29818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EC145A-BB00-4735-9943-E705B9A404B6}"/>
              </a:ext>
            </a:extLst>
          </p:cNvPr>
          <p:cNvSpPr txBox="1"/>
          <p:nvPr/>
        </p:nvSpPr>
        <p:spPr>
          <a:xfrm>
            <a:off x="1286540" y="5715523"/>
            <a:ext cx="2232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Леня Голиков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41EC4B-43AB-41CE-8255-E2B7459B5DF8}"/>
              </a:ext>
            </a:extLst>
          </p:cNvPr>
          <p:cNvSpPr txBox="1"/>
          <p:nvPr/>
        </p:nvSpPr>
        <p:spPr>
          <a:xfrm>
            <a:off x="3891517" y="5715523"/>
            <a:ext cx="2204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Зина Портнова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7E9E40-4168-42CA-8F39-C9E6F2BE2C0E}"/>
              </a:ext>
            </a:extLst>
          </p:cNvPr>
          <p:cNvSpPr txBox="1"/>
          <p:nvPr/>
        </p:nvSpPr>
        <p:spPr>
          <a:xfrm>
            <a:off x="6740170" y="5715523"/>
            <a:ext cx="1753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Валя Котик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4BB7B4-479A-4FE0-BCAC-10F2CBA27030}"/>
              </a:ext>
            </a:extLst>
          </p:cNvPr>
          <p:cNvSpPr txBox="1"/>
          <p:nvPr/>
        </p:nvSpPr>
        <p:spPr>
          <a:xfrm>
            <a:off x="9181362" y="5715523"/>
            <a:ext cx="1599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Марат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840157-FA88-4359-88D9-AB5EFB666E0E}"/>
              </a:ext>
            </a:extLst>
          </p:cNvPr>
          <p:cNvSpPr txBox="1"/>
          <p:nvPr/>
        </p:nvSpPr>
        <p:spPr>
          <a:xfrm>
            <a:off x="2000695" y="-127455"/>
            <a:ext cx="868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3600" dirty="0"/>
            </a:br>
            <a:r>
              <a:rPr lang="ru-RU" sz="3600" b="1" dirty="0">
                <a:latin typeface="Times New Roman" panose="02020603050405020304" pitchFamily="18" charset="0"/>
              </a:rPr>
              <a:t>Самые юные Герои Советского Союза</a:t>
            </a:r>
            <a:endParaRPr lang="ru-RU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FBE1F3-F773-466B-8721-4978972E627A}"/>
              </a:ext>
            </a:extLst>
          </p:cNvPr>
          <p:cNvSpPr txBox="1"/>
          <p:nvPr/>
        </p:nvSpPr>
        <p:spPr>
          <a:xfrm>
            <a:off x="6740170" y="207645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1930-1944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3A4485-FC7C-4083-99CD-B7472A7B1F2A}"/>
              </a:ext>
            </a:extLst>
          </p:cNvPr>
          <p:cNvSpPr txBox="1"/>
          <p:nvPr/>
        </p:nvSpPr>
        <p:spPr>
          <a:xfrm>
            <a:off x="4232195" y="2076450"/>
            <a:ext cx="131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1926-1944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23E490-5CDD-47E4-9B4D-3DDE89CB4E24}"/>
              </a:ext>
            </a:extLst>
          </p:cNvPr>
          <p:cNvSpPr txBox="1"/>
          <p:nvPr/>
        </p:nvSpPr>
        <p:spPr>
          <a:xfrm>
            <a:off x="1524525" y="2058991"/>
            <a:ext cx="119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1926-1943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EC17EA-2BE0-4FDE-B78D-E2F0EE0E4330}"/>
              </a:ext>
            </a:extLst>
          </p:cNvPr>
          <p:cNvSpPr txBox="1"/>
          <p:nvPr/>
        </p:nvSpPr>
        <p:spPr>
          <a:xfrm>
            <a:off x="9388849" y="207645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1929-1944</a:t>
            </a:r>
          </a:p>
        </p:txBody>
      </p:sp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80BF1-C36A-45CB-9346-962E9C08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16" y="228601"/>
            <a:ext cx="10353762" cy="1257300"/>
          </a:xfrm>
        </p:spPr>
        <p:txBody>
          <a:bodyPr/>
          <a:lstStyle/>
          <a:p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Снайпер Василий Курка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3F0B5A-3C67-4B8A-BD85-AA1D8895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4885" y="6446836"/>
            <a:ext cx="2743200" cy="365125"/>
          </a:xfrm>
        </p:spPr>
        <p:txBody>
          <a:bodyPr/>
          <a:lstStyle/>
          <a:p>
            <a:pPr rtl="0"/>
            <a:endParaRPr lang="en-US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B183F8-1B49-478B-B0F4-B7A7038CA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686" y="1935278"/>
            <a:ext cx="2913410" cy="4062179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E73E2B-1BF0-4DF7-8068-C45D24C6E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6" y="1935278"/>
            <a:ext cx="2731600" cy="40621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D46562-2395-48E3-B0E6-15A508220845}"/>
              </a:ext>
            </a:extLst>
          </p:cNvPr>
          <p:cNvSpPr txBox="1"/>
          <p:nvPr/>
        </p:nvSpPr>
        <p:spPr>
          <a:xfrm>
            <a:off x="3604545" y="1935278"/>
            <a:ext cx="5150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effectLst/>
                <a:latin typeface="Times New Roman" panose="02020603050405020304" pitchFamily="18" charset="0"/>
              </a:rPr>
              <a:t>Удивительная военная судьба: с первого до последнего дня Вася Курка провоевал в одном и том же полку одной и той же дивизии! Сделал неплохую военную карьеру, дослужившись до звания лейтенанта и приняв под командование стрелковый взвод.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1F3D00-5DE5-4334-944F-F60FEF8541A8}"/>
              </a:ext>
            </a:extLst>
          </p:cNvPr>
          <p:cNvSpPr txBox="1"/>
          <p:nvPr/>
        </p:nvSpPr>
        <p:spPr>
          <a:xfrm>
            <a:off x="3604545" y="4058465"/>
            <a:ext cx="45245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  <a:latin typeface="Times New Roman" panose="02020603050405020304" pitchFamily="18" charset="0"/>
              </a:rPr>
              <a:t>Прошел с боями от Донбасса до Туапсе и назад, а потом и дальше, на Запад, до </a:t>
            </a:r>
            <a:r>
              <a:rPr lang="ru-RU" sz="2000" b="0" i="0" dirty="0" err="1">
                <a:effectLst/>
                <a:latin typeface="Times New Roman" panose="02020603050405020304" pitchFamily="18" charset="0"/>
              </a:rPr>
              <a:t>Сандомирского</a:t>
            </a:r>
            <a:r>
              <a:rPr lang="ru-RU" sz="2000" b="0" i="0" dirty="0">
                <a:effectLst/>
                <a:latin typeface="Times New Roman" panose="02020603050405020304" pitchFamily="18" charset="0"/>
              </a:rPr>
              <a:t> плацдарма. Там-то лейтенант Курка и был смертельно ранен в январе 1945-го, меньше чем за полгода до Победы.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A1A133-E215-41B4-A18C-A4FC2C0AF6BF}"/>
              </a:ext>
            </a:extLst>
          </p:cNvPr>
          <p:cNvSpPr txBox="1"/>
          <p:nvPr/>
        </p:nvSpPr>
        <p:spPr>
          <a:xfrm>
            <a:off x="5311849" y="1269986"/>
            <a:ext cx="1568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1925-1945</a:t>
            </a:r>
          </a:p>
        </p:txBody>
      </p:sp>
    </p:spTree>
    <p:extLst>
      <p:ext uri="{BB962C8B-B14F-4D97-AF65-F5344CB8AC3E}">
        <p14:creationId xmlns:p14="http://schemas.microsoft.com/office/powerpoint/2010/main" val="160905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7072D-78DC-47FB-9B44-7A4E2CA34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69" y="513907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Летчик Аркадий Каманин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7145AA2-8FEC-4F98-B440-734465325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4" y="1516026"/>
            <a:ext cx="2637464" cy="4005399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4550E5D1-204A-406A-9344-DC9D3156EC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6383521"/>
            <a:ext cx="2743200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140DE-24A3-4F44-8274-EA1C314C289D}"/>
              </a:ext>
            </a:extLst>
          </p:cNvPr>
          <p:cNvSpPr txBox="1"/>
          <p:nvPr/>
        </p:nvSpPr>
        <p:spPr>
          <a:xfrm>
            <a:off x="3910124" y="2568649"/>
            <a:ext cx="80727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latin typeface="Times New Roman" panose="02020603050405020304" pitchFamily="18" charset="0"/>
              </a:rPr>
              <a:t>*До победы Аркадий, дослужившийся до звания старшины, успел налетать </a:t>
            </a:r>
            <a:r>
              <a:rPr lang="ru-RU" sz="2400" dirty="0">
                <a:latin typeface="Times New Roman" panose="02020603050405020304" pitchFamily="18" charset="0"/>
              </a:rPr>
              <a:t>около 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 300 часов и заслужить три ордена: два — Красной Звезды и один — Красного Знамени. Жизнь 18-летнего парня оборвалась всего за несколько дней, вследствие заболевания менингитом в 1947 году.</a:t>
            </a:r>
          </a:p>
          <a:p>
            <a:r>
              <a:rPr lang="ru-RU" sz="2400" b="0" i="0" dirty="0">
                <a:effectLst/>
                <a:latin typeface="Times New Roman" panose="02020603050405020304" pitchFamily="18" charset="0"/>
              </a:rPr>
              <a:t>*в Военно-воздушную академию имени Жуковского Аркадий успел поступить еще в 1946 году.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21F358-A444-417F-B77A-72C84AB349A8}"/>
              </a:ext>
            </a:extLst>
          </p:cNvPr>
          <p:cNvSpPr txBox="1"/>
          <p:nvPr/>
        </p:nvSpPr>
        <p:spPr>
          <a:xfrm>
            <a:off x="5895752" y="1371097"/>
            <a:ext cx="1940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1928-1947</a:t>
            </a:r>
          </a:p>
        </p:txBody>
      </p:sp>
    </p:spTree>
    <p:extLst>
      <p:ext uri="{BB962C8B-B14F-4D97-AF65-F5344CB8AC3E}">
        <p14:creationId xmlns:p14="http://schemas.microsoft.com/office/powerpoint/2010/main" val="395514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71B62-DF12-4880-8C35-B43511EC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71" y="269317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tx1"/>
                </a:solidFill>
                <a:effectLst/>
              </a:rPr>
              <a:t>Надя Богданова</a:t>
            </a:r>
            <a:br>
              <a:rPr lang="ru-RU" b="1" i="0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81D466E-E8C0-4E4A-B74B-640029713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1" y="1866900"/>
            <a:ext cx="2932697" cy="3714750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9B7CFCF8-9C88-4184-A933-DF08AC045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2D0504-29CA-4610-BAEC-AE01CF58EE97}"/>
              </a:ext>
            </a:extLst>
          </p:cNvPr>
          <p:cNvSpPr txBox="1"/>
          <p:nvPr/>
        </p:nvSpPr>
        <p:spPr>
          <a:xfrm>
            <a:off x="5060329" y="1707411"/>
            <a:ext cx="58719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это трудно поверить, но когда Надя стала разведчицей в партизанском отряде «дяди Вани» Дьячкова, ей не было ещё и десяти лет. Маленькая, худенькая, она, прикидываясь нищенкой, бродила среди фашистов, а затем приносила в отряд ценнейшие сведения.</a:t>
            </a:r>
          </a:p>
          <a:p>
            <a:pPr algn="just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первый раз её схватили в 1941 г., когда она вывесила красный флаг в оккупированном врагом </a:t>
            </a:r>
            <a:r>
              <a:rPr lang="ru-RU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Витебске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AAE49D-A39B-411B-98AF-69A64651D810}"/>
              </a:ext>
            </a:extLst>
          </p:cNvPr>
          <p:cNvSpPr txBox="1"/>
          <p:nvPr/>
        </p:nvSpPr>
        <p:spPr>
          <a:xfrm>
            <a:off x="5060329" y="4488869"/>
            <a:ext cx="61084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  <a:latin typeface="Times New Roman" panose="02020603050405020304" pitchFamily="18" charset="0"/>
              </a:rPr>
              <a:t>Второй раз её схватили в конце 43-го. И снова пытки: обливали на морозе ледяной водой, выжигали на спине пятиконечную звезду, но она не раскрыла врагам никаких сведений.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50E42-D114-490C-A2BD-56F2EE9C34C5}"/>
              </a:ext>
            </a:extLst>
          </p:cNvPr>
          <p:cNvSpPr txBox="1"/>
          <p:nvPr/>
        </p:nvSpPr>
        <p:spPr>
          <a:xfrm>
            <a:off x="5442727" y="1045692"/>
            <a:ext cx="109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1931-1991</a:t>
            </a:r>
          </a:p>
        </p:txBody>
      </p:sp>
    </p:spTree>
    <p:extLst>
      <p:ext uri="{BB962C8B-B14F-4D97-AF65-F5344CB8AC3E}">
        <p14:creationId xmlns:p14="http://schemas.microsoft.com/office/powerpoint/2010/main" val="413440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8B86C-6323-4888-9AA2-EB69EA03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622" y="-200026"/>
            <a:ext cx="10749517" cy="3315365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chemeClr val="tx1"/>
                </a:solidFill>
                <a:effectLst/>
                <a:latin typeface="+mj-lt"/>
              </a:rPr>
              <a:t>“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+mj-lt"/>
              </a:rPr>
              <a:t>Мы никогда не победим русских, потому что даже дети у них сражаются как герои</a:t>
            </a:r>
            <a:r>
              <a:rPr lang="en-US" sz="2400" b="1" i="1" dirty="0">
                <a:solidFill>
                  <a:schemeClr val="tx1"/>
                </a:solidFill>
                <a:effectLst/>
                <a:latin typeface="+mj-lt"/>
              </a:rPr>
              <a:t>”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+mj-lt"/>
              </a:rPr>
              <a:t> – </a:t>
            </a:r>
            <a:r>
              <a:rPr lang="ru-RU" sz="2400" b="0" i="1" dirty="0">
                <a:solidFill>
                  <a:schemeClr val="tx1"/>
                </a:solidFill>
                <a:effectLst/>
                <a:latin typeface="+mj-lt"/>
              </a:rPr>
              <a:t>эта запись была обнаружена в дневнике одного немецкого солдата</a:t>
            </a:r>
            <a:r>
              <a:rPr lang="ru-RU" sz="2400" b="0" i="1" dirty="0">
                <a:solidFill>
                  <a:schemeClr val="tx1"/>
                </a:solidFill>
                <a:effectLst/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271E47D-E90B-4516-B090-144DACFC1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28" y="2414030"/>
            <a:ext cx="7334250" cy="3629025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E8766F0B-5C0F-4F44-8E9F-78B9870A2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77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01_TF12214701" id="{56759B6B-9885-49D2-982D-9646159608C0}" vid="{37F740C0-197C-4D7E-9343-79430DBFAB7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{777BDEE5-57E7-4E27-B961-A3B84B46F6EF}tf12214701_win32</Template>
  <TotalTime>194</TotalTime>
  <Words>363</Words>
  <Application>Microsoft Office PowerPoint</Application>
  <PresentationFormat>Широкоэкранный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Alegreya</vt:lpstr>
      <vt:lpstr>Calibri</vt:lpstr>
      <vt:lpstr>Goudy Old Style</vt:lpstr>
      <vt:lpstr>Times New Roman</vt:lpstr>
      <vt:lpstr>Wingdings 2</vt:lpstr>
      <vt:lpstr>СланецVTI</vt:lpstr>
      <vt:lpstr>ДЕТИ-ГЕРОИ ВЕЛИКОЙ ОТЕЧЕСТВЕННОЙ ВОЙНЫ </vt:lpstr>
      <vt:lpstr>“Символы мужества и верности Родине”</vt:lpstr>
      <vt:lpstr>Снайпер Василий Курка</vt:lpstr>
      <vt:lpstr>Летчик Аркадий Каманин </vt:lpstr>
      <vt:lpstr>Надя Богданова </vt:lpstr>
      <vt:lpstr>“ Мы никогда не победим русских, потому что даже дети у них сражаются как герои” – эта запись была обнаружена в дневнике одного немецкого солдата.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ДЕТИ-ГЕРОИ ВЕЛИКОЙ ОТЕЧЕСТВЕННОЙ ВОЙНЫ </dc:title>
  <dc:creator>Ющук Марина</dc:creator>
  <cp:lastModifiedBy>Ющук Марина</cp:lastModifiedBy>
  <cp:revision>16</cp:revision>
  <dcterms:created xsi:type="dcterms:W3CDTF">2024-05-05T12:11:11Z</dcterms:created>
  <dcterms:modified xsi:type="dcterms:W3CDTF">2024-05-05T15:25:15Z</dcterms:modified>
</cp:coreProperties>
</file>